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4" r:id="rId4"/>
    <p:sldId id="285" r:id="rId5"/>
    <p:sldId id="287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4" d="100"/>
          <a:sy n="84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822B-34C3-4051-91FF-8FB284E6A7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8010" y="5102377"/>
            <a:ext cx="256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Device Drivers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57600" y="6052066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Adam Hoover</a:t>
            </a:r>
            <a:endParaRPr lang="en-US" dirty="0"/>
          </a:p>
        </p:txBody>
      </p:sp>
      <p:pic>
        <p:nvPicPr>
          <p:cNvPr id="1030" name="Picture 6" descr="https://i.pinimg.com/474x/a4/ec/e5/a4ece5f16ec58b608c5ae7ac9b94a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8" y="1143000"/>
            <a:ext cx="45148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reviews.123rf.com/images/zdeneksasek/zdeneksasek1807/zdeneksasek180700687/105060741-cartoon-stick-man-drawing-conceptual-illustration-of-angry-or-mad-businessman-with-chainsaw-destroy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1028701"/>
            <a:ext cx="409058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7940" y="350845"/>
            <a:ext cx="7015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Dynamically add driver to O/S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93972" y="2096159"/>
            <a:ext cx="12783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gcc driver.c 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2286460" y="3115357"/>
            <a:ext cx="8933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driver.o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1355391"/>
            <a:ext cx="520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Driver code can be dynamically linked into the kernel: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5070" y="5410200"/>
            <a:ext cx="7015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kernel can be updated with new code using the “</a:t>
            </a:r>
            <a:r>
              <a:rPr lang="en-US" dirty="0" err="1" smtClean="0"/>
              <a:t>insmod</a:t>
            </a:r>
            <a:r>
              <a:rPr lang="en-US" dirty="0" smtClean="0"/>
              <a:t>” command.</a:t>
            </a:r>
          </a:p>
          <a:p>
            <a:pPr algn="ctr"/>
            <a:r>
              <a:rPr lang="en-US" dirty="0" smtClean="0"/>
              <a:t>This can be done while the kernel is currently running.</a:t>
            </a:r>
          </a:p>
        </p:txBody>
      </p:sp>
      <p:sp>
        <p:nvSpPr>
          <p:cNvPr id="2" name="Down Arrow 1"/>
          <p:cNvSpPr/>
          <p:nvPr/>
        </p:nvSpPr>
        <p:spPr>
          <a:xfrm>
            <a:off x="2611426" y="2581957"/>
            <a:ext cx="243451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611428" y="3625579"/>
            <a:ext cx="243451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11358" y="4182157"/>
            <a:ext cx="16435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nsmod</a:t>
            </a:r>
            <a:r>
              <a:rPr lang="en-US" dirty="0" smtClean="0"/>
              <a:t> </a:t>
            </a:r>
            <a:r>
              <a:rPr lang="en-US" dirty="0" err="1" smtClean="0"/>
              <a:t>driver.o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862214" cy="295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06942" y="4563792"/>
            <a:ext cx="205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(dynamically linked)</a:t>
            </a:r>
          </a:p>
        </p:txBody>
      </p:sp>
    </p:spTree>
    <p:extLst>
      <p:ext uri="{BB962C8B-B14F-4D97-AF65-F5344CB8AC3E}">
        <p14:creationId xmlns:p14="http://schemas.microsoft.com/office/powerpoint/2010/main" val="5428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1066" y="350845"/>
            <a:ext cx="6086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O/S module management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73285" y="2434086"/>
            <a:ext cx="16435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i</a:t>
            </a:r>
            <a:r>
              <a:rPr lang="da-DK" dirty="0" smtClean="0"/>
              <a:t>nsmod driver.o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846513" y="2434086"/>
            <a:ext cx="14638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module_init</a:t>
            </a:r>
            <a:r>
              <a:rPr lang="en-US" dirty="0" smtClean="0"/>
              <a:t>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15980" y="1555535"/>
            <a:ext cx="652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Driver developer writes functions for module insertion and removal: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4061" y="5410200"/>
            <a:ext cx="461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These functions are included in the </a:t>
            </a:r>
            <a:r>
              <a:rPr lang="en-US" dirty="0" err="1" smtClean="0"/>
              <a:t>driver.c</a:t>
            </a:r>
            <a:r>
              <a:rPr lang="en-US" dirty="0" smtClean="0"/>
              <a:t> file.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2448" y="3309727"/>
            <a:ext cx="16387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rmmod</a:t>
            </a:r>
            <a:r>
              <a:rPr lang="en-US" dirty="0" smtClean="0"/>
              <a:t> </a:t>
            </a:r>
            <a:r>
              <a:rPr lang="en-US" dirty="0" err="1" smtClean="0"/>
              <a:t>driver.o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964503" y="2434086"/>
            <a:ext cx="2006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(setup, informs O/S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f major number)</a:t>
            </a: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3316876" y="2618752"/>
            <a:ext cx="52963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16875" y="3483182"/>
            <a:ext cx="5296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7830" y="3323448"/>
            <a:ext cx="15132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module_exit</a:t>
            </a:r>
            <a:r>
              <a:rPr lang="en-US" dirty="0" smtClean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64503" y="3344682"/>
            <a:ext cx="194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(cleanup, removal)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63477" y="4224127"/>
            <a:ext cx="755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dirty="0" err="1" smtClean="0"/>
              <a:t>smod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030782" y="4224127"/>
            <a:ext cx="487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(see list of all modules currently linked and in use)</a:t>
            </a:r>
          </a:p>
        </p:txBody>
      </p:sp>
    </p:spTree>
    <p:extLst>
      <p:ext uri="{BB962C8B-B14F-4D97-AF65-F5344CB8AC3E}">
        <p14:creationId xmlns:p14="http://schemas.microsoft.com/office/powerpoint/2010/main" val="10688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36038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file_operations</a:t>
            </a:r>
            <a:r>
              <a:rPr lang="en-US" dirty="0" smtClean="0"/>
              <a:t> </a:t>
            </a:r>
            <a:r>
              <a:rPr lang="en-US" dirty="0" err="1" smtClean="0"/>
              <a:t>driver_fops</a:t>
            </a:r>
            <a:r>
              <a:rPr lang="en-US" dirty="0" smtClean="0"/>
              <a:t> = {</a:t>
            </a:r>
          </a:p>
          <a:p>
            <a:r>
              <a:rPr lang="en-US" dirty="0"/>
              <a:t> </a:t>
            </a:r>
            <a:r>
              <a:rPr lang="en-US" dirty="0" smtClean="0"/>
              <a:t> read(),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open(),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close(),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mmap</a:t>
            </a:r>
            <a:r>
              <a:rPr lang="en-US" dirty="0" smtClean="0"/>
              <a:t>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ioctl</a:t>
            </a:r>
            <a:r>
              <a:rPr lang="en-US" dirty="0" smtClean="0"/>
              <a:t>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write(),		/* up to you */</a:t>
            </a:r>
          </a:p>
          <a:p>
            <a:r>
              <a:rPr lang="en-US" dirty="0"/>
              <a:t> </a:t>
            </a:r>
            <a:r>
              <a:rPr lang="en-US" dirty="0" smtClean="0"/>
              <a:t> seek(),		/* … */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62240"/>
            <a:ext cx="4251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Writing the driver</a:t>
            </a:r>
            <a:endParaRPr lang="en-US" sz="4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20093" y="4800600"/>
            <a:ext cx="5119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ifferent for every piece of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sually a mix of C and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 spec sheet (manual) from manufacturer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rovide useful interface to application developers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1752694"/>
            <a:ext cx="2800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3827154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9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0447" y="5030268"/>
            <a:ext cx="672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Users and application developers all benefit from good device drivers.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2993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When everything works correctly…</a:t>
            </a:r>
            <a:endParaRPr lang="en-US" sz="4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29" y="2125734"/>
            <a:ext cx="2286000" cy="231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95"/>
          <a:stretch/>
        </p:blipFill>
        <p:spPr bwMode="auto">
          <a:xfrm>
            <a:off x="4975634" y="2286000"/>
            <a:ext cx="2632295" cy="215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3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7598" y="3429000"/>
            <a:ext cx="444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 between applications and hardware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363648"/>
            <a:ext cx="45923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Hardware interface</a:t>
            </a:r>
            <a:endParaRPr 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57200" y="1600200"/>
            <a:ext cx="12225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0317" y="3320534"/>
            <a:ext cx="1396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driver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27668" y="5036341"/>
            <a:ext cx="10816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9" b="26536"/>
          <a:stretch/>
        </p:blipFill>
        <p:spPr bwMode="auto">
          <a:xfrm>
            <a:off x="3581400" y="4379612"/>
            <a:ext cx="2057400" cy="116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5" b="19018"/>
          <a:stretch/>
        </p:blipFill>
        <p:spPr bwMode="auto">
          <a:xfrm>
            <a:off x="5028499" y="5181600"/>
            <a:ext cx="2419350" cy="134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1" b="16815"/>
          <a:stretch/>
        </p:blipFill>
        <p:spPr bwMode="auto">
          <a:xfrm>
            <a:off x="6781800" y="4238530"/>
            <a:ext cx="1861734" cy="14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34"/>
          <a:stretch/>
        </p:blipFill>
        <p:spPr bwMode="auto">
          <a:xfrm>
            <a:off x="4809424" y="1219200"/>
            <a:ext cx="2857500" cy="176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>
            <a:stCxn id="3" idx="2"/>
            <a:endCxn id="10" idx="0"/>
          </p:cNvCxnSpPr>
          <p:nvPr/>
        </p:nvCxnSpPr>
        <p:spPr>
          <a:xfrm flipH="1">
            <a:off x="2168489" y="1969532"/>
            <a:ext cx="1" cy="135100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168488" y="3689866"/>
            <a:ext cx="1" cy="135100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4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7934" y="2895600"/>
            <a:ext cx="6990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tandardized interface across different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pplication developer does not need to worry about hardware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evice driver developer (manufacturer) insulates hardware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648" y="350848"/>
            <a:ext cx="54103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Software development</a:t>
            </a:r>
            <a:endParaRPr 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73082" y="1676400"/>
            <a:ext cx="12225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4387334"/>
            <a:ext cx="1396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driver</a:t>
            </a:r>
            <a:endParaRPr lang="en-US" dirty="0"/>
          </a:p>
        </p:txBody>
      </p:sp>
      <p:pic>
        <p:nvPicPr>
          <p:cNvPr id="2050" name="Picture 2" descr="https://image.shutterstock.com/image-vector/web-developer-design-vector-illustration-260nw-3146024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19"/>
          <a:stretch/>
        </p:blipFill>
        <p:spPr bwMode="auto">
          <a:xfrm>
            <a:off x="6781800" y="228600"/>
            <a:ext cx="1819275" cy="233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1" b="16736"/>
          <a:stretch/>
        </p:blipFill>
        <p:spPr bwMode="auto">
          <a:xfrm>
            <a:off x="3581400" y="4941332"/>
            <a:ext cx="2143125" cy="138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5" b="19018"/>
          <a:stretch/>
        </p:blipFill>
        <p:spPr bwMode="auto">
          <a:xfrm>
            <a:off x="784429" y="5105400"/>
            <a:ext cx="2419350" cy="134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683240" y="4387334"/>
            <a:ext cx="1396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driver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4387334"/>
            <a:ext cx="1396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driver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21382" r="7292" b="28441"/>
          <a:stretch/>
        </p:blipFill>
        <p:spPr bwMode="auto">
          <a:xfrm>
            <a:off x="6314989" y="4952271"/>
            <a:ext cx="2132845" cy="136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8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676" y="2286000"/>
            <a:ext cx="6135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 hardware treated like files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piece of hardware gets its own filename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ardware accessed using file-like functions (open, read,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5418" y="350848"/>
            <a:ext cx="43628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Design philosophy</a:t>
            </a:r>
            <a:endParaRPr lang="en-US" sz="4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038600" y="4387334"/>
            <a:ext cx="1058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/dev/</a:t>
            </a:r>
            <a:r>
              <a:rPr lang="en-US" dirty="0" err="1" smtClean="0"/>
              <a:t>hda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64313" y="4387334"/>
            <a:ext cx="879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/dev/</a:t>
            </a:r>
            <a:r>
              <a:rPr lang="en-US" dirty="0" err="1" smtClean="0"/>
              <a:t>lp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3234" y="4387334"/>
            <a:ext cx="1154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/dev/usb1</a:t>
            </a:r>
            <a:endParaRPr lang="en-US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9" b="26536"/>
          <a:stretch/>
        </p:blipFill>
        <p:spPr bwMode="auto">
          <a:xfrm>
            <a:off x="762000" y="5149913"/>
            <a:ext cx="2057400" cy="116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1" b="16815"/>
          <a:stretch/>
        </p:blipFill>
        <p:spPr bwMode="auto">
          <a:xfrm>
            <a:off x="6450545" y="4958281"/>
            <a:ext cx="1861734" cy="14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05" y="4888777"/>
            <a:ext cx="1798712" cy="169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6934200" y="419854"/>
            <a:ext cx="16859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5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8191" y="2061865"/>
            <a:ext cx="36038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file_operations</a:t>
            </a:r>
            <a:r>
              <a:rPr lang="en-US" dirty="0" smtClean="0"/>
              <a:t> </a:t>
            </a:r>
            <a:r>
              <a:rPr lang="en-US" dirty="0" err="1" smtClean="0"/>
              <a:t>driver_fops</a:t>
            </a:r>
            <a:r>
              <a:rPr lang="en-US" dirty="0" smtClean="0"/>
              <a:t> = {</a:t>
            </a:r>
          </a:p>
          <a:p>
            <a:r>
              <a:rPr lang="en-US" dirty="0"/>
              <a:t> </a:t>
            </a:r>
            <a:r>
              <a:rPr lang="en-US" dirty="0" smtClean="0"/>
              <a:t> read(),</a:t>
            </a:r>
          </a:p>
          <a:p>
            <a:r>
              <a:rPr lang="en-US" dirty="0"/>
              <a:t> </a:t>
            </a:r>
            <a:r>
              <a:rPr lang="en-US" dirty="0" smtClean="0"/>
              <a:t> open(),</a:t>
            </a:r>
          </a:p>
          <a:p>
            <a:r>
              <a:rPr lang="en-US" dirty="0"/>
              <a:t> </a:t>
            </a:r>
            <a:r>
              <a:rPr lang="en-US" dirty="0" smtClean="0"/>
              <a:t> close(),</a:t>
            </a:r>
          </a:p>
          <a:p>
            <a:r>
              <a:rPr lang="en-US" dirty="0" smtClean="0"/>
              <a:t>  write(),</a:t>
            </a:r>
          </a:p>
          <a:p>
            <a:r>
              <a:rPr lang="en-US" dirty="0"/>
              <a:t> </a:t>
            </a:r>
            <a:r>
              <a:rPr lang="en-US" dirty="0" smtClean="0"/>
              <a:t> seek(),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908" y="350848"/>
            <a:ext cx="5459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Device driver functions</a:t>
            </a:r>
            <a:endParaRPr lang="en-US" sz="4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29194" y="2892861"/>
            <a:ext cx="29484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tructure of function pointers</a:t>
            </a:r>
          </a:p>
          <a:p>
            <a:r>
              <a:rPr lang="en-US" dirty="0"/>
              <a:t>p</a:t>
            </a:r>
            <a:r>
              <a:rPr lang="en-US" dirty="0" smtClean="0"/>
              <a:t>rovided to O/S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073434"/>
            <a:ext cx="12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pplication: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8698" y="1359011"/>
            <a:ext cx="483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driver developer writes a set of functions: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6300" y="5476964"/>
            <a:ext cx="2756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FILE *</a:t>
            </a:r>
            <a:r>
              <a:rPr lang="en-US" dirty="0" err="1"/>
              <a:t>fpt</a:t>
            </a:r>
            <a:r>
              <a:rPr lang="en-US" dirty="0"/>
              <a:t>;</a:t>
            </a:r>
          </a:p>
          <a:p>
            <a:r>
              <a:rPr lang="en-US" dirty="0" err="1"/>
              <a:t>fpt</a:t>
            </a:r>
            <a:r>
              <a:rPr lang="en-US" dirty="0"/>
              <a:t>=</a:t>
            </a:r>
            <a:r>
              <a:rPr lang="en-US" dirty="0" err="1"/>
              <a:t>fopen</a:t>
            </a:r>
            <a:r>
              <a:rPr lang="en-US" dirty="0"/>
              <a:t>(“/dev/</a:t>
            </a:r>
            <a:r>
              <a:rPr lang="en-US" dirty="0" err="1"/>
              <a:t>hda</a:t>
            </a:r>
            <a:r>
              <a:rPr lang="en-US" dirty="0"/>
              <a:t>”, “r”);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6801" y="5472665"/>
            <a:ext cx="20583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driver_fops</a:t>
            </a:r>
            <a:r>
              <a:rPr lang="en-US" dirty="0" smtClean="0"/>
              <a:t>-&gt;open()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96172" y="5058820"/>
            <a:ext cx="79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driver: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3872311" y="5657331"/>
            <a:ext cx="1994490" cy="286269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343400" y="5073434"/>
            <a:ext cx="1066800" cy="6415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10541" y="520955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O/S</a:t>
            </a:r>
          </a:p>
        </p:txBody>
      </p:sp>
    </p:spTree>
    <p:extLst>
      <p:ext uri="{BB962C8B-B14F-4D97-AF65-F5344CB8AC3E}">
        <p14:creationId xmlns:p14="http://schemas.microsoft.com/office/powerpoint/2010/main" val="6582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561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file_operations</a:t>
            </a:r>
            <a:r>
              <a:rPr lang="en-US" dirty="0" smtClean="0"/>
              <a:t> </a:t>
            </a:r>
            <a:r>
              <a:rPr lang="en-US" dirty="0" err="1" smtClean="0"/>
              <a:t>driver_fops</a:t>
            </a:r>
            <a:r>
              <a:rPr lang="en-US" dirty="0" smtClean="0"/>
              <a:t> = {</a:t>
            </a:r>
          </a:p>
          <a:p>
            <a:r>
              <a:rPr lang="en-US" dirty="0"/>
              <a:t> </a:t>
            </a:r>
            <a:r>
              <a:rPr lang="en-US" dirty="0" smtClean="0"/>
              <a:t> read(),		/* data transfer */</a:t>
            </a:r>
          </a:p>
          <a:p>
            <a:r>
              <a:rPr lang="en-US" dirty="0"/>
              <a:t> </a:t>
            </a:r>
            <a:r>
              <a:rPr lang="en-US" dirty="0" smtClean="0"/>
              <a:t> open(),		/* setup */</a:t>
            </a:r>
          </a:p>
          <a:p>
            <a:r>
              <a:rPr lang="en-US" dirty="0"/>
              <a:t> </a:t>
            </a:r>
            <a:r>
              <a:rPr lang="en-US" dirty="0" smtClean="0"/>
              <a:t> close(),		/* cleanup */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mmap</a:t>
            </a:r>
            <a:r>
              <a:rPr lang="en-US" dirty="0" smtClean="0"/>
              <a:t>(),		/* provide access to driver memory */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ioctl</a:t>
            </a:r>
            <a:r>
              <a:rPr lang="en-US" dirty="0" smtClean="0"/>
              <a:t>(),		/* control */</a:t>
            </a:r>
          </a:p>
          <a:p>
            <a:r>
              <a:rPr lang="en-US" dirty="0"/>
              <a:t> </a:t>
            </a:r>
            <a:r>
              <a:rPr lang="en-US" dirty="0" smtClean="0"/>
              <a:t> write(),		/* data transfer */</a:t>
            </a:r>
          </a:p>
          <a:p>
            <a:r>
              <a:rPr lang="en-US" dirty="0"/>
              <a:t> </a:t>
            </a:r>
            <a:r>
              <a:rPr lang="en-US" dirty="0" smtClean="0"/>
              <a:t> seek(),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908" y="350848"/>
            <a:ext cx="5459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Device driver functions</a:t>
            </a:r>
            <a:endParaRPr lang="en-US" sz="4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4876800"/>
            <a:ext cx="5803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evice driver developer can put any code in any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ypically open/close handle setup/cleanup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ypically read/write handle data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 err="1" smtClean="0"/>
              <a:t>octl</a:t>
            </a:r>
            <a:r>
              <a:rPr lang="en-US" dirty="0" smtClean="0"/>
              <a:t> (i/o control) is “handyman” for everything else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98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3734" y="350848"/>
            <a:ext cx="5046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O/S file management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57101" y="1722168"/>
            <a:ext cx="58789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-rw-r-</a:t>
            </a:r>
            <a:r>
              <a:rPr lang="pt-BR" dirty="0"/>
              <a:t>-r--    </a:t>
            </a:r>
            <a:r>
              <a:rPr lang="pt-BR" dirty="0" smtClean="0"/>
              <a:t> ahoover </a:t>
            </a:r>
            <a:r>
              <a:rPr lang="pt-BR" dirty="0"/>
              <a:t>cuuser   6796 </a:t>
            </a:r>
            <a:r>
              <a:rPr lang="pt-BR" dirty="0" smtClean="0"/>
              <a:t>   Sep  </a:t>
            </a:r>
            <a:r>
              <a:rPr lang="pt-BR" dirty="0"/>
              <a:t>2  </a:t>
            </a:r>
            <a:r>
              <a:rPr lang="pt-BR" dirty="0" smtClean="0"/>
              <a:t>2019    index.html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63566" y="1263857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ormal file (ls -al):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5673" y="3733046"/>
            <a:ext cx="530177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brw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 8,   </a:t>
            </a:r>
            <a:r>
              <a:rPr lang="en-US" dirty="0" smtClean="0"/>
              <a:t>0       Aug </a:t>
            </a:r>
            <a:r>
              <a:rPr lang="en-US" dirty="0"/>
              <a:t>24  2019 </a:t>
            </a:r>
            <a:r>
              <a:rPr lang="en-US" dirty="0" smtClean="0"/>
              <a:t>    </a:t>
            </a:r>
            <a:r>
              <a:rPr lang="en-US" dirty="0" err="1" smtClean="0"/>
              <a:t>sda</a:t>
            </a:r>
            <a:endParaRPr lang="en-US" dirty="0"/>
          </a:p>
          <a:p>
            <a:r>
              <a:rPr lang="en-US" dirty="0" err="1"/>
              <a:t>brw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 8,   1 </a:t>
            </a:r>
            <a:r>
              <a:rPr lang="en-US" dirty="0" smtClean="0"/>
              <a:t>      Aug </a:t>
            </a:r>
            <a:r>
              <a:rPr lang="en-US" dirty="0"/>
              <a:t>24  2019 </a:t>
            </a:r>
            <a:r>
              <a:rPr lang="en-US" dirty="0" smtClean="0"/>
              <a:t>    sda1</a:t>
            </a:r>
            <a:endParaRPr lang="en-US" dirty="0"/>
          </a:p>
          <a:p>
            <a:r>
              <a:rPr lang="en-US" dirty="0" err="1"/>
              <a:t>brw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 8,  16 </a:t>
            </a:r>
            <a:r>
              <a:rPr lang="en-US" dirty="0" smtClean="0"/>
              <a:t>     Aug </a:t>
            </a:r>
            <a:r>
              <a:rPr lang="en-US" dirty="0"/>
              <a:t>24  2019 </a:t>
            </a:r>
            <a:r>
              <a:rPr lang="en-US" dirty="0" smtClean="0"/>
              <a:t>    </a:t>
            </a:r>
            <a:r>
              <a:rPr lang="en-US" dirty="0" err="1" smtClean="0"/>
              <a:t>sdb</a:t>
            </a:r>
            <a:endParaRPr lang="en-US" dirty="0"/>
          </a:p>
          <a:p>
            <a:r>
              <a:rPr lang="en-US" dirty="0" err="1"/>
              <a:t>brw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 8,  17 </a:t>
            </a:r>
            <a:r>
              <a:rPr lang="en-US" dirty="0" smtClean="0"/>
              <a:t>     Aug </a:t>
            </a:r>
            <a:r>
              <a:rPr lang="en-US" dirty="0"/>
              <a:t>24  2019 </a:t>
            </a:r>
            <a:r>
              <a:rPr lang="en-US" dirty="0" smtClean="0"/>
              <a:t>    sdb1</a:t>
            </a:r>
            <a:endParaRPr lang="en-US" dirty="0"/>
          </a:p>
          <a:p>
            <a:r>
              <a:rPr lang="en-US" dirty="0" err="1"/>
              <a:t>crw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21,   0 </a:t>
            </a:r>
            <a:r>
              <a:rPr lang="en-US" dirty="0" smtClean="0"/>
              <a:t>      Aug </a:t>
            </a:r>
            <a:r>
              <a:rPr lang="en-US" dirty="0"/>
              <a:t>24  2019 </a:t>
            </a:r>
            <a:r>
              <a:rPr lang="en-US" dirty="0" smtClean="0"/>
              <a:t>    sg0</a:t>
            </a:r>
            <a:endParaRPr lang="en-US" dirty="0"/>
          </a:p>
          <a:p>
            <a:r>
              <a:rPr lang="en-US" dirty="0" err="1"/>
              <a:t>crw</a:t>
            </a: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----  </a:t>
            </a:r>
            <a:r>
              <a:rPr lang="en-US" dirty="0" smtClean="0"/>
              <a:t> </a:t>
            </a:r>
            <a:r>
              <a:rPr lang="en-US" dirty="0"/>
              <a:t>root disk       21,   1 </a:t>
            </a:r>
            <a:r>
              <a:rPr lang="en-US" dirty="0" smtClean="0"/>
              <a:t>      Aug </a:t>
            </a:r>
            <a:r>
              <a:rPr lang="en-US" dirty="0"/>
              <a:t>24  2019 </a:t>
            </a:r>
            <a:r>
              <a:rPr lang="en-US" dirty="0" smtClean="0"/>
              <a:t>    sg1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37835" y="3333764"/>
            <a:ext cx="191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device files (ls -al):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5466" y="2319933"/>
            <a:ext cx="1878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permissions</a:t>
            </a:r>
          </a:p>
          <a:p>
            <a:pPr algn="ctr"/>
            <a:r>
              <a:rPr lang="en-US" dirty="0" smtClean="0"/>
              <a:t>(user, group, all)</a:t>
            </a:r>
          </a:p>
          <a:p>
            <a:pPr algn="ctr"/>
            <a:r>
              <a:rPr lang="en-US" dirty="0" smtClean="0"/>
              <a:t>(read, write, exec)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2352712"/>
            <a:ext cx="78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41811" y="2665506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6434" y="2347093"/>
            <a:ext cx="87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ile size</a:t>
            </a:r>
          </a:p>
          <a:p>
            <a:pPr algn="ctr"/>
            <a:r>
              <a:rPr lang="en-US" dirty="0" smtClean="0"/>
              <a:t>(bytes)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656" y="2251682"/>
            <a:ext cx="625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ast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od</a:t>
            </a:r>
          </a:p>
          <a:p>
            <a:pPr algn="ctr"/>
            <a:r>
              <a:rPr lang="en-US" dirty="0" smtClean="0"/>
              <a:t>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56629" y="2458433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filename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33600" y="2091500"/>
            <a:ext cx="0" cy="2439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276601" y="2091502"/>
            <a:ext cx="44624" cy="3669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3809604" y="2091500"/>
            <a:ext cx="159989" cy="5740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703220" y="2093411"/>
            <a:ext cx="0" cy="3395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711630" y="2082446"/>
            <a:ext cx="3772" cy="280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960933" y="2095624"/>
            <a:ext cx="0" cy="4244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94400" y="5675447"/>
            <a:ext cx="1503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driver file</a:t>
            </a:r>
          </a:p>
          <a:p>
            <a:pPr algn="ctr"/>
            <a:r>
              <a:rPr lang="en-US" dirty="0"/>
              <a:t>b</a:t>
            </a:r>
            <a:r>
              <a:rPr lang="en-US" dirty="0" smtClean="0"/>
              <a:t> =&gt; block</a:t>
            </a:r>
          </a:p>
          <a:p>
            <a:pPr algn="ctr"/>
            <a:r>
              <a:rPr lang="en-US" dirty="0" smtClean="0"/>
              <a:t>c =&gt; character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645952" y="5487372"/>
            <a:ext cx="448715" cy="2446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37066" y="5895212"/>
            <a:ext cx="2880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major number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hich set of functions to use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70627" y="5853499"/>
            <a:ext cx="2417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minor number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anage multiple copies</a:t>
            </a: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>
          <a:xfrm flipV="1">
            <a:off x="4177397" y="5487372"/>
            <a:ext cx="250502" cy="4078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07093" y="5496427"/>
            <a:ext cx="1698037" cy="4316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182" y="350848"/>
            <a:ext cx="49493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Creating a device file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37863" y="2213468"/>
            <a:ext cx="30340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mknod –</a:t>
            </a:r>
            <a:r>
              <a:rPr lang="da-DK" dirty="0" smtClean="0"/>
              <a:t>m660 </a:t>
            </a:r>
            <a:r>
              <a:rPr lang="da-DK" dirty="0"/>
              <a:t>/</a:t>
            </a:r>
            <a:r>
              <a:rPr lang="da-DK" dirty="0" smtClean="0"/>
              <a:t>dev/sg0 </a:t>
            </a:r>
            <a:r>
              <a:rPr lang="da-DK" dirty="0"/>
              <a:t>c </a:t>
            </a:r>
            <a:r>
              <a:rPr lang="da-DK" dirty="0" smtClean="0"/>
              <a:t>21 0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1987918" y="4659394"/>
            <a:ext cx="52184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crw</a:t>
            </a: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</a:t>
            </a:r>
            <a:r>
              <a:rPr lang="en-US" dirty="0"/>
              <a:t>---  </a:t>
            </a:r>
            <a:r>
              <a:rPr lang="en-US" dirty="0" smtClean="0"/>
              <a:t> </a:t>
            </a:r>
            <a:r>
              <a:rPr lang="en-US" dirty="0"/>
              <a:t>root disk       21,   0 </a:t>
            </a:r>
            <a:r>
              <a:rPr lang="en-US" dirty="0" smtClean="0"/>
              <a:t>      Aug </a:t>
            </a:r>
            <a:r>
              <a:rPr lang="en-US" dirty="0"/>
              <a:t>24  2019 </a:t>
            </a:r>
            <a:r>
              <a:rPr lang="en-US" dirty="0" smtClean="0"/>
              <a:t>    sg0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41228" y="3271113"/>
            <a:ext cx="1503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 =&gt; block</a:t>
            </a:r>
          </a:p>
          <a:p>
            <a:pPr algn="ctr"/>
            <a:r>
              <a:rPr lang="en-US" dirty="0" smtClean="0"/>
              <a:t>c =&gt; character</a:t>
            </a:r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flipV="1">
            <a:off x="2410178" y="2606530"/>
            <a:ext cx="1696137" cy="8030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83766" y="3271112"/>
            <a:ext cx="930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major</a:t>
            </a:r>
          </a:p>
          <a:p>
            <a:pPr algn="ctr"/>
            <a:r>
              <a:rPr lang="en-US" dirty="0" smtClean="0"/>
              <a:t>number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58000" y="3284301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minor</a:t>
            </a:r>
          </a:p>
          <a:p>
            <a:pPr algn="ctr"/>
            <a:r>
              <a:rPr lang="en-US" dirty="0" smtClean="0"/>
              <a:t>number</a:t>
            </a: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>
          <a:xfrm flipH="1" flipV="1">
            <a:off x="5685576" y="2607398"/>
            <a:ext cx="263221" cy="6637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3288" y="1347652"/>
            <a:ext cx="541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 make a device filename, run the “</a:t>
            </a:r>
            <a:r>
              <a:rPr lang="en-US" dirty="0" err="1" smtClean="0"/>
              <a:t>mknod</a:t>
            </a:r>
            <a:r>
              <a:rPr lang="en-US" dirty="0" smtClean="0"/>
              <a:t>” command: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80255" y="5486400"/>
            <a:ext cx="669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Device filenames can be removed using the standard “</a:t>
            </a:r>
            <a:r>
              <a:rPr lang="en-US" dirty="0" err="1" smtClean="0"/>
              <a:t>rm</a:t>
            </a:r>
            <a:r>
              <a:rPr lang="en-US" dirty="0" smtClean="0"/>
              <a:t>” command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57595" y="3409613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permissions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10178" y="3782062"/>
            <a:ext cx="106685" cy="8533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0"/>
          </p:cNvCxnSpPr>
          <p:nvPr/>
        </p:nvCxnSpPr>
        <p:spPr>
          <a:xfrm flipV="1">
            <a:off x="4292780" y="2582801"/>
            <a:ext cx="1152414" cy="6883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163778" y="3895173"/>
            <a:ext cx="2129002" cy="7220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2"/>
          </p:cNvCxnSpPr>
          <p:nvPr/>
        </p:nvCxnSpPr>
        <p:spPr>
          <a:xfrm flipH="1">
            <a:off x="4495801" y="3917443"/>
            <a:ext cx="1452996" cy="7179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0"/>
          </p:cNvCxnSpPr>
          <p:nvPr/>
        </p:nvCxnSpPr>
        <p:spPr>
          <a:xfrm flipH="1" flipV="1">
            <a:off x="5940289" y="2582800"/>
            <a:ext cx="1382743" cy="7015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868987" y="3938362"/>
            <a:ext cx="2465572" cy="721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0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0032" y="350847"/>
            <a:ext cx="6639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Providing driver code to O/S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05251" y="2028802"/>
            <a:ext cx="15828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make bzImage 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391411" y="4730417"/>
            <a:ext cx="20104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/</a:t>
            </a:r>
            <a:r>
              <a:rPr lang="en-US" dirty="0" smtClean="0"/>
              <a:t>boot/</a:t>
            </a:r>
            <a:r>
              <a:rPr lang="en-US" dirty="0" err="1" smtClean="0"/>
              <a:t>vmlinuz.img</a:t>
            </a:r>
            <a:endParaRPr lang="en-US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705183" y="2971800"/>
            <a:ext cx="1382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kgcc</a:t>
            </a:r>
            <a:r>
              <a:rPr lang="en-US" dirty="0" smtClean="0"/>
              <a:t> </a:t>
            </a:r>
            <a:r>
              <a:rPr lang="en-US" dirty="0" err="1" smtClean="0"/>
              <a:t>kernel.c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err="1" smtClean="0"/>
              <a:t>driver.c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55479" y="1403866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Driver code can be compiled into the kernel: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85862" y="5486400"/>
            <a:ext cx="5499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kernel file will contain the functions within “</a:t>
            </a:r>
            <a:r>
              <a:rPr lang="en-US" dirty="0" err="1" smtClean="0"/>
              <a:t>driver.c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and be ready to use them upon booting.</a:t>
            </a:r>
          </a:p>
        </p:txBody>
      </p:sp>
      <p:sp>
        <p:nvSpPr>
          <p:cNvPr id="2" name="Down Arrow 1"/>
          <p:cNvSpPr/>
          <p:nvPr/>
        </p:nvSpPr>
        <p:spPr>
          <a:xfrm>
            <a:off x="4274929" y="2514600"/>
            <a:ext cx="243451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274929" y="4197017"/>
            <a:ext cx="243451" cy="4572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591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ahoover</dc:creator>
  <cp:lastModifiedBy>Adam</cp:lastModifiedBy>
  <cp:revision>32</cp:revision>
  <dcterms:created xsi:type="dcterms:W3CDTF">2013-02-14T19:20:12Z</dcterms:created>
  <dcterms:modified xsi:type="dcterms:W3CDTF">2020-03-25T23:00:48Z</dcterms:modified>
</cp:coreProperties>
</file>